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18" r:id="rId211"/>
    <p:sldId id="519" r:id="rId212"/>
    <p:sldId id="511" r:id="rId213"/>
    <p:sldId id="513" r:id="rId214"/>
    <p:sldId id="514" r:id="rId215"/>
    <p:sldId id="517" r:id="rId216"/>
    <p:sldId id="498" r:id="rId217"/>
    <p:sldId id="492" r:id="rId218"/>
    <p:sldId id="487" r:id="rId219"/>
    <p:sldId id="489" r:id="rId220"/>
    <p:sldId id="488" r:id="rId221"/>
    <p:sldId id="456" r:id="rId222"/>
    <p:sldId id="459" r:id="rId223"/>
    <p:sldId id="463" r:id="rId224"/>
    <p:sldId id="454" r:id="rId225"/>
    <p:sldId id="486" r:id="rId226"/>
    <p:sldId id="457" r:id="rId227"/>
    <p:sldId id="453" r:id="rId228"/>
    <p:sldId id="455" r:id="rId2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printerSettings" Target="printerSettings/printerSettings1.bin"/><Relationship Id="rId231" Type="http://schemas.openxmlformats.org/officeDocument/2006/relationships/presProps" Target="presProps.xml"/><Relationship Id="rId232" Type="http://schemas.openxmlformats.org/officeDocument/2006/relationships/viewProps" Target="viewProps.xml"/><Relationship Id="rId233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34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50</a:t>
            </a:r>
            <a:r>
              <a:rPr lang="en-US" dirty="0" smtClean="0"/>
              <a:t> </a:t>
            </a:r>
            <a:r>
              <a:rPr lang="en-US" dirty="0" smtClean="0"/>
              <a:t>– Section </a:t>
            </a:r>
            <a:r>
              <a:rPr lang="en-US" dirty="0"/>
              <a:t>3</a:t>
            </a:r>
            <a:endParaRPr lang="en-US" dirty="0"/>
          </a:p>
          <a:p>
            <a:r>
              <a:rPr lang="en-US" dirty="0" smtClean="0"/>
              <a:t>Controller – The C in MVC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smtClean="0"/>
              <a:t>a Controller?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ers </a:t>
            </a:r>
            <a:r>
              <a:rPr lang="en-US" dirty="0" smtClean="0"/>
              <a:t>are used </a:t>
            </a:r>
            <a:r>
              <a:rPr lang="en-US" dirty="0" smtClean="0"/>
              <a:t>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51</a:t>
            </a:r>
            <a:r>
              <a:rPr lang="en-US" dirty="0" smtClean="0"/>
              <a:t> </a:t>
            </a:r>
            <a:r>
              <a:rPr lang="en-US" dirty="0" smtClean="0"/>
              <a:t>– Section </a:t>
            </a:r>
            <a:r>
              <a:rPr lang="en-US" dirty="0"/>
              <a:t>4</a:t>
            </a:r>
          </a:p>
          <a:p>
            <a:r>
              <a:rPr lang="en-US" dirty="0" smtClean="0"/>
              <a:t>More MVC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Breaking Down MVC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Templates and 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Scope and the $scope </a:t>
            </a:r>
            <a:r>
              <a:rPr lang="en-US" dirty="0" err="1" smtClean="0"/>
              <a:t>Ojbect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78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046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27022</TotalTime>
  <Words>6746</Words>
  <Application>Microsoft Macintosh PowerPoint</Application>
  <PresentationFormat>On-screen Show (4:3)</PresentationFormat>
  <Paragraphs>1769</Paragraphs>
  <Slides>228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228</vt:i4>
      </vt:variant>
    </vt:vector>
  </HeadingPairs>
  <TitlesOfParts>
    <vt:vector size="22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Application Architecture</vt:lpstr>
      <vt:lpstr>Application Architecture</vt:lpstr>
      <vt:lpstr>MVC : Model-View-Controller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694</cp:revision>
  <dcterms:created xsi:type="dcterms:W3CDTF">2016-01-09T12:23:22Z</dcterms:created>
  <dcterms:modified xsi:type="dcterms:W3CDTF">2016-05-12T01:00:43Z</dcterms:modified>
</cp:coreProperties>
</file>